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81" d="100"/>
          <a:sy n="81" d="100"/>
        </p:scale>
        <p:origin x="-176" y="-104"/>
      </p:cViewPr>
      <p:guideLst>
        <p:guide orient="horz" pos="4319"/>
        <p:guide pos="36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57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54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3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9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833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72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95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9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5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175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73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606B4-8FAA-9649-A72D-BDDB2D396141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9FD21-E429-7943-BE9E-75ECD17B8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8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manual for 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Submission ID : 295</a:t>
            </a:r>
          </a:p>
        </p:txBody>
      </p:sp>
    </p:spTree>
    <p:extLst>
      <p:ext uri="{BB962C8B-B14F-4D97-AF65-F5344CB8AC3E}">
        <p14:creationId xmlns:p14="http://schemas.microsoft.com/office/powerpoint/2010/main" val="572426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590433"/>
            <a:ext cx="8229600" cy="4525963"/>
          </a:xfrm>
        </p:spPr>
        <p:txBody>
          <a:bodyPr/>
          <a:lstStyle/>
          <a:p>
            <a:r>
              <a:rPr lang="en-US" dirty="0" smtClean="0"/>
              <a:t>How to execute?</a:t>
            </a:r>
          </a:p>
          <a:p>
            <a:pPr lvl="1"/>
            <a:r>
              <a:rPr lang="en-US" dirty="0" smtClean="0"/>
              <a:t>Windows : please execute “</a:t>
            </a:r>
            <a:r>
              <a:rPr lang="en-US" dirty="0" err="1" smtClean="0"/>
              <a:t>main.exe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Mac : please execute “</a:t>
            </a:r>
            <a:r>
              <a:rPr lang="en-US" dirty="0" err="1" smtClean="0"/>
              <a:t>main.out</a:t>
            </a:r>
            <a:r>
              <a:rPr lang="en-US" dirty="0" smtClean="0"/>
              <a:t>” from command line (&gt; ./</a:t>
            </a:r>
            <a:r>
              <a:rPr lang="en-US" dirty="0" err="1" smtClean="0"/>
              <a:t>main.out</a:t>
            </a:r>
            <a:r>
              <a:rPr lang="en-US" dirty="0" smtClean="0"/>
              <a:t>)</a:t>
            </a:r>
          </a:p>
          <a:p>
            <a:r>
              <a:rPr lang="en-US" dirty="0" smtClean="0"/>
              <a:t>You will have this screen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Screen shot 2012-01-18 at 4.2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090" y="3283793"/>
            <a:ext cx="4813940" cy="332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677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1-18 at 4.2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5993"/>
            <a:ext cx="2291331" cy="1584350"/>
          </a:xfrm>
          <a:prstGeom prst="rect">
            <a:avLst/>
          </a:prstGeom>
        </p:spPr>
      </p:pic>
      <p:pic>
        <p:nvPicPr>
          <p:cNvPr id="7" name="Picture 6" descr="Screen shot 2012-01-18 at 4.28.4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3" y="3788119"/>
            <a:ext cx="4099825" cy="2833435"/>
          </a:xfrm>
          <a:prstGeom prst="rect">
            <a:avLst/>
          </a:prstGeom>
        </p:spPr>
      </p:pic>
      <p:pic>
        <p:nvPicPr>
          <p:cNvPr id="9" name="Picture 8" descr="Screen shot 2012-01-18 at 4.30.5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512" y="125439"/>
            <a:ext cx="2804500" cy="2870103"/>
          </a:xfrm>
          <a:prstGeom prst="rect">
            <a:avLst/>
          </a:prstGeom>
        </p:spPr>
      </p:pic>
      <p:sp>
        <p:nvSpPr>
          <p:cNvPr id="8" name="右矢印 15"/>
          <p:cNvSpPr/>
          <p:nvPr/>
        </p:nvSpPr>
        <p:spPr>
          <a:xfrm rot="14728917">
            <a:off x="3231319" y="1366609"/>
            <a:ext cx="644340" cy="350429"/>
          </a:xfrm>
          <a:prstGeom prst="rightArrow">
            <a:avLst>
              <a:gd name="adj1" fmla="val 20000"/>
              <a:gd name="adj2" fmla="val 12621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15"/>
          <p:cNvSpPr/>
          <p:nvPr/>
        </p:nvSpPr>
        <p:spPr>
          <a:xfrm rot="14728917">
            <a:off x="1730541" y="4980702"/>
            <a:ext cx="644340" cy="343139"/>
          </a:xfrm>
          <a:prstGeom prst="rightArrow">
            <a:avLst>
              <a:gd name="adj1" fmla="val 20000"/>
              <a:gd name="adj2" fmla="val 12621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992012" y="125439"/>
            <a:ext cx="406040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Please pull up this sphere tab with mouse</a:t>
            </a:r>
          </a:p>
          <a:p>
            <a:r>
              <a:rPr lang="en-US" sz="4000" dirty="0" smtClean="0"/>
              <a:t>&amp; </a:t>
            </a:r>
          </a:p>
          <a:p>
            <a:r>
              <a:rPr lang="en-US" sz="4000" dirty="0" smtClean="0"/>
              <a:t>release the mouse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92012" y="4197414"/>
            <a:ext cx="3392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You will have  multiple suggestions!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0699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18 at 4.27.0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50" y="2621099"/>
            <a:ext cx="5952346" cy="411577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64396" y="2288443"/>
            <a:ext cx="4792160" cy="1113273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55245" y="578956"/>
            <a:ext cx="602954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You can change model by pressing button here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12461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 : shift + Left mouse drag </a:t>
            </a:r>
          </a:p>
          <a:p>
            <a:r>
              <a:rPr lang="en-US" dirty="0" smtClean="0"/>
              <a:t>Rotation : Ctrl + Left mouse drag</a:t>
            </a:r>
          </a:p>
          <a:p>
            <a:r>
              <a:rPr lang="en-US" dirty="0" smtClean="0"/>
              <a:t>Zoom in/out : Page Up/Down (</a:t>
            </a:r>
            <a:r>
              <a:rPr lang="en-US" dirty="0" err="1" smtClean="0"/>
              <a:t>Fn</a:t>
            </a:r>
            <a:r>
              <a:rPr lang="en-US" dirty="0" smtClean="0"/>
              <a:t>+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en-US" dirty="0"/>
              <a:t>/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27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97</Words>
  <Application>Microsoft Macintosh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manual for demo</vt:lpstr>
      <vt:lpstr>PowerPoint Presentation</vt:lpstr>
      <vt:lpstr>PowerPoint Presentation</vt:lpstr>
      <vt:lpstr>PowerPoint Presentation</vt:lpstr>
      <vt:lpstr>View Control</vt:lpstr>
    </vt:vector>
  </TitlesOfParts>
  <Company>The University of Tokyo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Nobuyuki Umetani</dc:creator>
  <cp:lastModifiedBy>Nobuyuki Umetani</cp:lastModifiedBy>
  <cp:revision>5</cp:revision>
  <dcterms:created xsi:type="dcterms:W3CDTF">2012-01-17T18:51:24Z</dcterms:created>
  <dcterms:modified xsi:type="dcterms:W3CDTF">2012-01-18T07:18:42Z</dcterms:modified>
</cp:coreProperties>
</file>